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75" r:id="rId4"/>
    <p:sldId id="257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6" r:id="rId17"/>
    <p:sldId id="259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61" r:id="rId26"/>
    <p:sldId id="284" r:id="rId27"/>
    <p:sldId id="285" r:id="rId28"/>
    <p:sldId id="258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63" r:id="rId3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6700"/>
    <a:srgbClr val="B8F3FF"/>
    <a:srgbClr val="4472C4"/>
    <a:srgbClr val="C4EEF7"/>
    <a:srgbClr val="EBEBFF"/>
    <a:srgbClr val="EFEFFF"/>
    <a:srgbClr val="FFE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3" autoAdjust="0"/>
    <p:restoredTop sz="94660"/>
  </p:normalViewPr>
  <p:slideViewPr>
    <p:cSldViewPr snapToGrid="0">
      <p:cViewPr varScale="1">
        <p:scale>
          <a:sx n="73" d="100"/>
          <a:sy n="73" d="100"/>
        </p:scale>
        <p:origin x="20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32413CF-745A-43EE-9BE2-743BA9375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3B27C77D-E765-4FB3-815F-24D05E068C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81151ED-2A75-4223-B289-F39CEBB8A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611689D-E69D-456B-87E4-A516EC72D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D3798FD-AAA8-4262-885A-6C78DB642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843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C1D4A2-47B4-444D-929F-FC24E5A7E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D43AB54F-199D-4FF3-8D27-C8E65029DA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E09EFB7-42F9-4719-AFA6-1FFF32D83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FC57A9F-3662-4F21-BA35-C598FD186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B32996F-3328-4C83-988C-E9FBE6F30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67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2A5943CF-D70A-4736-8A10-9855DA7391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A30E0C61-330C-486F-90B6-96F1A6B784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B9578FB-9306-414F-A8C1-1E728E710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E75268C-B921-43E8-95D8-96E406D26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ADAE1A0-F653-4803-B6F2-6DDB408A3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652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D64654A-6101-4409-941A-1F5F88F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D82826F-D8CF-42A8-9CE6-B3D911368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45897DD-56CF-4CDA-9E95-D80694B4D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BA8AA15-D8C8-43AB-951E-168B17FF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3430002-4B2A-4298-A3C8-37C10F3C1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614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1C724BE-AA38-4346-8771-A5EC42F9D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07E24010-E0C5-477E-BC3B-7A71E1140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DA48D38-7CD4-4F4C-A84D-77C6FC10C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9510981-3466-485B-83AC-CAD58ACA0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4F90169-4FD1-4884-B209-A342CAED6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31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812C57B-7554-4BB1-B396-FCE91B026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D201961-0AFB-4856-AC21-7F4C76659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664A1EF-2BDC-4FD1-A1A3-F7C85E91E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A7948E06-47DC-4EA6-8539-A40B17E43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3A3CD537-74C7-4E69-A8C2-18D007F08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0C6AA4EF-F032-42BC-83C3-2188C7B8F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274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EFD2483-1C0F-47A3-88BC-6C07E8266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07228842-FB2B-400B-A7B9-B82A17BAC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6E56A12-1F33-43DC-85CD-16EA18AB9B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AA8704FF-FD67-4429-B76C-666FA89C61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1BBE8B8C-178F-43EE-A8EF-F673C61A70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47C94CE0-4636-4DDF-8CB5-6D97A48FF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2A6C5DA4-4A3D-47B7-9CAB-30D9E9FDC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D472F232-D152-43DB-87CD-57C051E7D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0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2545B7F-1D92-496F-9190-D4AC84C03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26BE442F-E10C-4D85-AC03-BBD73FBF5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FD81E698-6E5D-4CD7-A776-3377F44EF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DF60DA43-8071-441F-A4BC-49B7F4B36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94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0738D4E4-1B60-420F-A82D-D60D0E6A7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1967B370-24BE-45C0-93CB-5BDC3BE36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516CB19F-89E3-456C-9FEB-2364C42E1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0CB1A3D-97B5-42E4-A918-F24D9E348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B1821B7-C07A-4290-B1E0-CDC833449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1A965B08-37AD-437A-8785-EDE51D1236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D1A826FC-F163-489E-A281-6D417F403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5A318D5-D0A5-46E3-A1E5-8DA68B408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B5AFE44-1336-412C-BF84-8EC4E5294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998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7C7E6D0-2F8F-486C-A50E-EDE30EF59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3151C7BD-E455-4A1F-9D19-246DD49E5C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9E83CF3E-B0B7-4109-99D5-F5595AC70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04CB98D-FFE0-4A87-BBF1-DFD877FD3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EE08FD8D-9DE6-48FA-9DC2-CDF6C8BEB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220DB8F7-99FF-460B-83AC-0D0742924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305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453862C6-7FD0-4A0E-AE8D-3F7CCDC5E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EC2F13A-DB27-49DF-9CDC-64F603368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1C80FBD-DA90-40FF-9239-2D071F8A41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5D1D5-E180-442A-B9B8-2034EA9241F0}" type="datetimeFigureOut">
              <a:rPr lang="ko-KR" altLang="en-US" smtClean="0"/>
              <a:t>2021. 6. 15.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F7CF08C-187A-4191-A0B6-2390E5D6A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D66E801-1606-4392-A2CD-2BE746893C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64524-3DA7-4397-8193-974BE27035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866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3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3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A5CB513-B03C-417F-A2FF-7F980A9EC3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614" y="1222811"/>
            <a:ext cx="11148726" cy="2220793"/>
          </a:xfrm>
          <a:solidFill>
            <a:schemeClr val="bg1">
              <a:alpha val="50000"/>
            </a:schemeClr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  <a:softEdge rad="0"/>
          </a:effectLst>
        </p:spPr>
        <p:txBody>
          <a:bodyPr anchor="ctr">
            <a:normAutofit/>
          </a:bodyPr>
          <a:lstStyle/>
          <a:p>
            <a:r>
              <a:rPr lang="vi-VN" altLang="ko-KR" sz="7200" b="1" dirty="0" smtClean="0">
                <a:solidFill>
                  <a:schemeClr val="accent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Bài 15 </a:t>
            </a:r>
            <a:r>
              <a:rPr lang="ko-KR" altLang="en-US" sz="7200" b="1" dirty="0" smtClean="0">
                <a:solidFill>
                  <a:schemeClr val="accent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가족이 몇 명이에요</a:t>
            </a:r>
            <a:r>
              <a:rPr lang="en-US" altLang="ko-KR" sz="7200" b="1" dirty="0" smtClean="0">
                <a:solidFill>
                  <a:schemeClr val="accent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  <a:endParaRPr lang="ko-KR" altLang="en-US" sz="7200" b="1" dirty="0">
              <a:solidFill>
                <a:schemeClr val="accent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8A90332D-DD86-4775-B23E-62523A67E0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45506" y="4202545"/>
            <a:ext cx="6360458" cy="862386"/>
          </a:xfrm>
        </p:spPr>
        <p:txBody>
          <a:bodyPr anchor="ctr">
            <a:noAutofit/>
          </a:bodyPr>
          <a:lstStyle/>
          <a:p>
            <a:r>
              <a:rPr lang="vi-VN" altLang="ko-KR" sz="48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Giảng viên: Mỹ Lanh</a:t>
            </a:r>
            <a:endParaRPr lang="ko-KR" altLang="en-US" sz="4800" b="1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A4B33F16-1D61-4916-9BE1-E6739C1D4F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8262" r="65977" b="49230"/>
          <a:stretch/>
        </p:blipFill>
        <p:spPr>
          <a:xfrm rot="413960">
            <a:off x="729125" y="2771203"/>
            <a:ext cx="1752419" cy="156467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EBCBD38D-9B12-4B6D-9174-CE741657CE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32" t="20521" r="2847" b="31562"/>
          <a:stretch/>
        </p:blipFill>
        <p:spPr>
          <a:xfrm rot="6405227">
            <a:off x="9616569" y="395923"/>
            <a:ext cx="1195601" cy="119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41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5067656" y="5179699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언니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002" y="1518909"/>
            <a:ext cx="4108634" cy="34501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460182" y="45997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78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4869848" y="5196337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동생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53" y="1518909"/>
            <a:ext cx="3450132" cy="34501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460182" y="45997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57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3900029" y="5083600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회사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291" y="1518909"/>
            <a:ext cx="3924094" cy="36774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460182" y="45997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6594914" y="5179699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회사원</a:t>
            </a:r>
            <a:endParaRPr lang="en-US" altLang="ko-KR" sz="3000" b="1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05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0" grpId="0" animBg="1"/>
      <p:bldP spid="10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3900029" y="5083600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학생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290" y="1518909"/>
            <a:ext cx="5035565" cy="34501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460182" y="45997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6594914" y="5179699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대학생</a:t>
            </a:r>
            <a:endParaRPr lang="en-US" altLang="ko-KR" sz="3000" b="1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6750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0" grpId="0" animBg="1"/>
      <p:bldP spid="10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5298920" y="5032648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사진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290" y="1610320"/>
            <a:ext cx="5256202" cy="33587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460182" y="45997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53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5298920" y="5032648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marR="0" lvl="0" indent="-57150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ko-KR" altLang="en-US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은행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8776" y="1414395"/>
            <a:ext cx="5303486" cy="36931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460182" y="45997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55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DC1A80B4-E502-4CB3-B7B2-7C3B4BFA080F}"/>
              </a:ext>
            </a:extLst>
          </p:cNvPr>
          <p:cNvSpPr/>
          <p:nvPr/>
        </p:nvSpPr>
        <p:spPr>
          <a:xfrm>
            <a:off x="3596917" y="2072000"/>
            <a:ext cx="5801794" cy="1700276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ko-KR" sz="6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Ngữ pháp</a:t>
            </a:r>
          </a:p>
          <a:p>
            <a:pPr algn="ctr"/>
            <a:r>
              <a:rPr lang="ko-KR" altLang="en-US" sz="6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문법</a:t>
            </a:r>
            <a:endParaRPr lang="ko-KR" altLang="en-US" sz="6000" b="1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255F86CF-5487-4B25-AE50-6D1C94DF15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1810818" y="2700074"/>
            <a:ext cx="1039905" cy="107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14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376" y="632504"/>
            <a:ext cx="5683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Danh từ + 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이에요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/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 예요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EA0749D-1A15-4A7B-A0CD-DBA57EA0A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" t="4445" r="66863" b="66275"/>
          <a:stretch/>
        </p:blipFill>
        <p:spPr>
          <a:xfrm>
            <a:off x="403412" y="383864"/>
            <a:ext cx="1389529" cy="133585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403412" y="2162908"/>
            <a:ext cx="5329173" cy="3868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vi-VN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Danh từ </a:t>
            </a:r>
            <a:r>
              <a:rPr lang="vi-VN" altLang="ko-KR" sz="38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có</a:t>
            </a:r>
            <a:r>
              <a:rPr lang="vi-VN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phụ âm cuối:</a:t>
            </a:r>
          </a:p>
          <a:p>
            <a:pPr algn="ctr">
              <a:lnSpc>
                <a:spcPct val="150000"/>
              </a:lnSpc>
            </a:pPr>
            <a:r>
              <a:rPr lang="ko-KR" altLang="en-US" sz="38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이에요</a:t>
            </a:r>
            <a:endParaRPr lang="en-US" altLang="ko-KR" sz="38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800" dirty="0" err="1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Ví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3800" dirty="0" err="1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dụ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: 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가족이 몇 명</a:t>
            </a:r>
            <a:r>
              <a:rPr lang="ko-KR" altLang="en-US" sz="38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모두 넷</a:t>
            </a:r>
            <a:r>
              <a:rPr lang="ko-KR" altLang="en-US" sz="38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4000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6029451" y="2190847"/>
            <a:ext cx="5880005" cy="37008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vi-VN" altLang="ko-KR" sz="35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Danh từ </a:t>
            </a:r>
            <a:r>
              <a:rPr lang="ko-KR" altLang="en-US" sz="35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vi-VN" altLang="ko-KR" sz="35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ko có </a:t>
            </a:r>
            <a:r>
              <a:rPr lang="vi-VN" altLang="ko-KR" sz="35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phụ âm cuối:</a:t>
            </a:r>
          </a:p>
          <a:p>
            <a:pPr algn="ctr">
              <a:lnSpc>
                <a:spcPct val="150000"/>
              </a:lnSpc>
            </a:pPr>
            <a:r>
              <a:rPr lang="ko-KR" altLang="en-US" sz="35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예</a:t>
            </a:r>
            <a:r>
              <a:rPr lang="ko-KR" altLang="en-US" sz="35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요</a:t>
            </a:r>
            <a:endParaRPr lang="en-US" altLang="ko-KR" sz="35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algn="ctr">
              <a:lnSpc>
                <a:spcPct val="150000"/>
              </a:lnSpc>
            </a:pPr>
            <a:r>
              <a:rPr lang="vi-VN" altLang="ko-KR" sz="35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Ví dụ: </a:t>
            </a:r>
            <a:r>
              <a:rPr lang="ko-KR" altLang="en-US" sz="35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지금 몇 시</a:t>
            </a:r>
            <a:r>
              <a:rPr lang="ko-KR" altLang="en-US" sz="35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예요</a:t>
            </a:r>
            <a:r>
              <a:rPr lang="en-US" altLang="ko-KR" sz="35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35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열두 시</a:t>
            </a:r>
            <a:r>
              <a:rPr lang="ko-KR" altLang="en-US" sz="35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예요</a:t>
            </a:r>
            <a:r>
              <a:rPr lang="en-US" altLang="ko-KR" sz="35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  <a:endParaRPr lang="en-US" altLang="ko-KR" sz="35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3700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215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376" y="632504"/>
            <a:ext cx="6717670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Danh từ 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이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/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가 </a:t>
            </a:r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+ 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아니에요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EA0749D-1A15-4A7B-A0CD-DBA57EA0A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" t="4445" r="66863" b="66275"/>
          <a:stretch/>
        </p:blipFill>
        <p:spPr>
          <a:xfrm>
            <a:off x="403412" y="383864"/>
            <a:ext cx="1389529" cy="133585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1098176" y="2161361"/>
            <a:ext cx="10470778" cy="3868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-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여기는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3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층이 아니에요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,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2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층이에요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8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-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지금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6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시예요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아니요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,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6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시가 아니에요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5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시예요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68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376" y="632504"/>
            <a:ext cx="6717670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Danh từ 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(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이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)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세요</a:t>
            </a:r>
            <a:r>
              <a:rPr lang="en-US" altLang="ko-KR" dirty="0"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EA0749D-1A15-4A7B-A0CD-DBA57EA0A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" t="4445" r="66863" b="66275"/>
          <a:stretch/>
        </p:blipFill>
        <p:spPr>
          <a:xfrm>
            <a:off x="403412" y="383864"/>
            <a:ext cx="1389529" cy="133585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693730" y="1823973"/>
            <a:ext cx="10470778" cy="3868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가족이 몇 명이세요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4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명이에요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-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저분이 어머니세요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-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네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,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우리 어머니세요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1720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:a16="http://schemas.microsoft.com/office/drawing/2014/main" xmlns="" id="{FDBC6DC4-0206-4255-8444-A56A5BF9B0F5}"/>
              </a:ext>
            </a:extLst>
          </p:cNvPr>
          <p:cNvSpPr txBox="1">
            <a:spLocks/>
          </p:cNvSpPr>
          <p:nvPr/>
        </p:nvSpPr>
        <p:spPr>
          <a:xfrm>
            <a:off x="2423508" y="492011"/>
            <a:ext cx="7496347" cy="7052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vi-VN" altLang="ko-KR" sz="5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Nội dung bài học</a:t>
            </a:r>
            <a:endParaRPr lang="ko-KR" altLang="en-US" sz="5000" b="1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DC1A80B4-E502-4CB3-B7B2-7C3B4BFA080F}"/>
              </a:ext>
            </a:extLst>
          </p:cNvPr>
          <p:cNvSpPr/>
          <p:nvPr/>
        </p:nvSpPr>
        <p:spPr>
          <a:xfrm>
            <a:off x="3245225" y="1595718"/>
            <a:ext cx="5801794" cy="869576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ko-KR" sz="4000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sz="4000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3CE28597-6FBF-44CC-BFD6-C8D8CEDE56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2654880" y="1314625"/>
            <a:ext cx="1180687" cy="1150669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xmlns="" id="{E4A7B578-7BA5-4C82-97DB-8D5202D57DD8}"/>
              </a:ext>
            </a:extLst>
          </p:cNvPr>
          <p:cNvSpPr/>
          <p:nvPr/>
        </p:nvSpPr>
        <p:spPr>
          <a:xfrm>
            <a:off x="3245222" y="2877671"/>
            <a:ext cx="5801797" cy="869576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ko-KR" sz="4000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Ngữ pháp</a:t>
            </a:r>
            <a:endParaRPr lang="ko-KR" altLang="en-US" sz="4000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255F86CF-5487-4B25-AE50-6D1C94DF15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2654880" y="2700074"/>
            <a:ext cx="1039905" cy="1072202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xmlns="" id="{7254069C-E559-4C70-A339-B22AA15A5FE5}"/>
              </a:ext>
            </a:extLst>
          </p:cNvPr>
          <p:cNvSpPr/>
          <p:nvPr/>
        </p:nvSpPr>
        <p:spPr>
          <a:xfrm>
            <a:off x="3245222" y="4111822"/>
            <a:ext cx="5801797" cy="869576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ko-KR" sz="4000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Luyện tập</a:t>
            </a:r>
            <a:endParaRPr lang="ko-KR" altLang="en-US" sz="4000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4CE5EC9C-1780-42DC-B774-E8EAEED4945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90" t="3922" r="39020" b="66144"/>
          <a:stretch/>
        </p:blipFill>
        <p:spPr>
          <a:xfrm>
            <a:off x="2584488" y="3772276"/>
            <a:ext cx="1180687" cy="138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546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376" y="632504"/>
            <a:ext cx="6717670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Danh từ 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이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/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가 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(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명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)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이다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EA0749D-1A15-4A7B-A0CD-DBA57EA0A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" t="4445" r="66863" b="66275"/>
          <a:stretch/>
        </p:blipFill>
        <p:spPr>
          <a:xfrm>
            <a:off x="403412" y="383864"/>
            <a:ext cx="1389529" cy="133585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693730" y="1823973"/>
            <a:ext cx="10470778" cy="3868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학생이 몇 명입니까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4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명이에요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친구가 몇 명이에요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5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명이에요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8654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376" y="632504"/>
            <a:ext cx="6717670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Danh từ 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이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/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가 있다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/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 없다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EA0749D-1A15-4A7B-A0CD-DBA57EA0A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" t="4445" r="66863" b="66275"/>
          <a:stretch/>
        </p:blipFill>
        <p:spPr>
          <a:xfrm>
            <a:off x="403412" y="383864"/>
            <a:ext cx="1389529" cy="133585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693730" y="1823973"/>
            <a:ext cx="10470778" cy="3868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형이 하나 있어요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저는 차가 없어요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여기 가족 사진이 있어요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277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376" y="632504"/>
            <a:ext cx="6717670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Danh từ 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(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이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)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지요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=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 죠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EA0749D-1A15-4A7B-A0CD-DBA57EA0A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" t="4445" r="66863" b="66275"/>
          <a:stretch/>
        </p:blipFill>
        <p:spPr>
          <a:xfrm>
            <a:off x="403412" y="383864"/>
            <a:ext cx="1389529" cy="133585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693730" y="1823973"/>
            <a:ext cx="10470778" cy="3868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철수는 학생이지요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ko-KR" altLang="en-US" sz="38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endParaRPr lang="en-US" altLang="ko-KR" sz="3800" b="1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네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,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학생이에요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지금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9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시지요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아니요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,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8</a:t>
            </a: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시반이에요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4407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376" y="632504"/>
            <a:ext cx="6717670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우리 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+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danh từ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EA0749D-1A15-4A7B-A0CD-DBA57EA0A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" t="4445" r="66863" b="66275"/>
          <a:stretch/>
        </p:blipFill>
        <p:spPr>
          <a:xfrm>
            <a:off x="403412" y="383864"/>
            <a:ext cx="1389529" cy="133585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693730" y="1823973"/>
            <a:ext cx="10470778" cy="3868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여기가 우리 집이에요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우리 가족은 모두 넷이에요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우리 어머니는 집에 계세요</a:t>
            </a:r>
            <a:r>
              <a:rPr lang="en-US" altLang="ko-KR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8282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376" y="632504"/>
            <a:ext cx="6717670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danh từ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+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 님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EA0749D-1A15-4A7B-A0CD-DBA57EA0A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" t="4445" r="66863" b="66275"/>
          <a:stretch/>
        </p:blipFill>
        <p:spPr>
          <a:xfrm>
            <a:off x="403412" y="383864"/>
            <a:ext cx="1389529" cy="133585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2306074" y="1719721"/>
            <a:ext cx="5355378" cy="3868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어머님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아버님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부모님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사장님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선생님</a:t>
            </a:r>
            <a:endParaRPr lang="en-US" altLang="ko-KR" sz="38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ko-KR" altLang="en-US" sz="38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형님</a:t>
            </a:r>
            <a:endParaRPr lang="en-US" altLang="ko-KR" sz="3800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4884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0647" y="775960"/>
            <a:ext cx="5307107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Kính ngữ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950258" y="1960885"/>
            <a:ext cx="9248559" cy="3351118"/>
          </a:xfrm>
          <a:prstGeom prst="rect">
            <a:avLst/>
          </a:prstGeom>
          <a:solidFill>
            <a:schemeClr val="accent4">
              <a:lumMod val="20000"/>
              <a:lumOff val="80000"/>
              <a:alpha val="32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사람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/</a:t>
            </a: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명 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=&gt;</a:t>
            </a: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분</a:t>
            </a:r>
            <a:endParaRPr lang="en-US" altLang="ko-KR" sz="4000" dirty="0" smtClean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저 사람은 누구세요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=&gt;</a:t>
            </a: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저 분은 누구세요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모두 몇 명이세요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=&gt;</a:t>
            </a: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모두 몇 분이세요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?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9295237B-F7F3-4C3D-B4B7-703F1E0611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90" t="3922" r="39020" b="66144"/>
          <a:stretch/>
        </p:blipFill>
        <p:spPr>
          <a:xfrm>
            <a:off x="502023" y="246027"/>
            <a:ext cx="1308848" cy="153705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FF6BCAA2-BB97-4A11-AD14-6C2430A55E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20071911">
            <a:off x="94128" y="4995790"/>
            <a:ext cx="1712260" cy="16625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63A309DF-C03A-41AC-81D7-B0C85A2F0E0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32" t="20521" r="2847" b="31562"/>
          <a:stretch/>
        </p:blipFill>
        <p:spPr>
          <a:xfrm rot="13055279">
            <a:off x="10234204" y="5800977"/>
            <a:ext cx="881400" cy="87948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5CBDBF42-DCC3-4C5B-A31D-74C99D5E42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32" t="20521" r="2847" b="31562"/>
          <a:stretch/>
        </p:blipFill>
        <p:spPr>
          <a:xfrm rot="13055279">
            <a:off x="9704527" y="6097521"/>
            <a:ext cx="634127" cy="63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11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0647" y="775960"/>
            <a:ext cx="5307107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Danh từ </a:t>
            </a:r>
            <a:r>
              <a:rPr lang="ko-KR" altLang="en-US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에 다니다</a:t>
            </a:r>
            <a:endParaRPr lang="ko-KR" altLang="en-US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xmlns="" id="{526194D3-E420-4768-AD67-67B4AB1B4640}"/>
              </a:ext>
            </a:extLst>
          </p:cNvPr>
          <p:cNvSpPr txBox="1">
            <a:spLocks/>
          </p:cNvSpPr>
          <p:nvPr/>
        </p:nvSpPr>
        <p:spPr>
          <a:xfrm>
            <a:off x="950258" y="1960885"/>
            <a:ext cx="9248559" cy="3351118"/>
          </a:xfrm>
          <a:prstGeom prst="rect">
            <a:avLst/>
          </a:prstGeom>
          <a:solidFill>
            <a:schemeClr val="accent4">
              <a:lumMod val="20000"/>
              <a:lumOff val="80000"/>
              <a:alpha val="32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저는 학교에 다닙니다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우리 형은 회사에 다녀요</a:t>
            </a:r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9295237B-F7F3-4C3D-B4B7-703F1E0611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90" t="3922" r="39020" b="66144"/>
          <a:stretch/>
        </p:blipFill>
        <p:spPr>
          <a:xfrm>
            <a:off x="502023" y="246027"/>
            <a:ext cx="1308848" cy="153705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FF6BCAA2-BB97-4A11-AD14-6C2430A55E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20071911">
            <a:off x="94128" y="4995790"/>
            <a:ext cx="1712260" cy="16625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63A309DF-C03A-41AC-81D7-B0C85A2F0E0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32" t="20521" r="2847" b="31562"/>
          <a:stretch/>
        </p:blipFill>
        <p:spPr>
          <a:xfrm rot="13055279">
            <a:off x="10234204" y="5800977"/>
            <a:ext cx="881400" cy="87948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5CBDBF42-DCC3-4C5B-A31D-74C99D5E42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32" t="20521" r="2847" b="31562"/>
          <a:stretch/>
        </p:blipFill>
        <p:spPr>
          <a:xfrm rot="13055279">
            <a:off x="9704527" y="6097521"/>
            <a:ext cx="634127" cy="63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3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DC1A80B4-E502-4CB3-B7B2-7C3B4BFA080F}"/>
              </a:ext>
            </a:extLst>
          </p:cNvPr>
          <p:cNvSpPr/>
          <p:nvPr/>
        </p:nvSpPr>
        <p:spPr>
          <a:xfrm>
            <a:off x="3596917" y="2072000"/>
            <a:ext cx="5801794" cy="1700276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ko-KR" sz="6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Hội thoại</a:t>
            </a:r>
            <a:endParaRPr lang="vi-VN" altLang="ko-KR" sz="6000" b="1" dirty="0" smtClean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algn="ctr"/>
            <a:r>
              <a:rPr lang="ko-KR" altLang="en-US" sz="6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회화</a:t>
            </a:r>
            <a:endParaRPr lang="ko-KR" altLang="en-US" sz="6000" b="1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255F86CF-5487-4B25-AE50-6D1C94DF15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1810818" y="2700074"/>
            <a:ext cx="1039905" cy="107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73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xmlns="" id="{92086D58-737F-4E81-9F8F-A9A64555BDF4}"/>
              </a:ext>
            </a:extLst>
          </p:cNvPr>
          <p:cNvSpPr txBox="1">
            <a:spLocks/>
          </p:cNvSpPr>
          <p:nvPr/>
        </p:nvSpPr>
        <p:spPr>
          <a:xfrm>
            <a:off x="1810872" y="653185"/>
            <a:ext cx="2954560" cy="838575"/>
          </a:xfrm>
          <a:prstGeom prst="rect">
            <a:avLst/>
          </a:prstGeom>
          <a:solidFill>
            <a:srgbClr val="C4EEF7">
              <a:alpha val="22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Hội thoại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290E929-3768-41E0-9ACB-8E4B34D8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591671" y="338652"/>
            <a:ext cx="1219200" cy="125706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5601266E-F09F-43E2-BC05-A17A82C79D25}"/>
              </a:ext>
            </a:extLst>
          </p:cNvPr>
          <p:cNvGrpSpPr/>
          <p:nvPr/>
        </p:nvGrpSpPr>
        <p:grpSpPr>
          <a:xfrm>
            <a:off x="426588" y="6075522"/>
            <a:ext cx="11174822" cy="572646"/>
            <a:chOff x="426588" y="6075522"/>
            <a:chExt cx="11174822" cy="5726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61E8522A-5B72-4DBC-BBFB-5BE420C92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26588" y="6075541"/>
              <a:ext cx="573872" cy="572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xmlns="" id="{F7D05038-E585-4365-BB38-D7014137D1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486683" y="6075540"/>
              <a:ext cx="573872" cy="5726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xmlns="" id="{53918711-A50D-4089-90C9-3B81A19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2546778" y="6075538"/>
              <a:ext cx="573872" cy="57262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xmlns="" id="{4ADEEAC9-9D39-4CE0-809F-A314B5E61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3606873" y="6075536"/>
              <a:ext cx="573872" cy="5726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xmlns="" id="{FB0BD56D-9960-4170-8671-7EE131267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666968" y="6075534"/>
              <a:ext cx="573872" cy="57262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4B575F90-3287-470B-B160-975EAD59C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5727063" y="6075532"/>
              <a:ext cx="573872" cy="57262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xmlns="" id="{306A7C38-5D95-428D-B548-ADD259A7B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6787158" y="6075530"/>
              <a:ext cx="573872" cy="57262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xmlns="" id="{2A41C243-5C11-4858-A903-BBEDD26EA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7847253" y="6075528"/>
              <a:ext cx="573872" cy="57262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9A14679B-2CAF-4C07-919C-291EF6352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8907348" y="6075526"/>
              <a:ext cx="573872" cy="5726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xmlns="" id="{95A9949B-FC04-468F-9B16-9C3F2961C4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9967443" y="6075524"/>
              <a:ext cx="573872" cy="57262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xmlns="" id="{053802E1-6311-4081-9649-E21C96F1B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1027538" y="6075522"/>
              <a:ext cx="573872" cy="572627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5F169D3-722C-436A-8497-7A6E8AF33F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374495">
            <a:off x="10337132" y="88151"/>
            <a:ext cx="1712260" cy="166253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871" y="1595718"/>
            <a:ext cx="8440960" cy="408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4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DC1A80B4-E502-4CB3-B7B2-7C3B4BFA080F}"/>
              </a:ext>
            </a:extLst>
          </p:cNvPr>
          <p:cNvSpPr/>
          <p:nvPr/>
        </p:nvSpPr>
        <p:spPr>
          <a:xfrm>
            <a:off x="3596917" y="2072000"/>
            <a:ext cx="5801794" cy="1700276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err="1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Luyện</a:t>
            </a:r>
            <a:r>
              <a:rPr lang="ko-KR" altLang="en-US" sz="6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 </a:t>
            </a:r>
            <a:r>
              <a:rPr lang="en-US" altLang="ko-KR" sz="6000" b="1" dirty="0" err="1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tập</a:t>
            </a:r>
            <a:endParaRPr lang="vi-VN" altLang="ko-KR" sz="6000" b="1" dirty="0" smtClean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  <a:p>
            <a:pPr algn="ctr"/>
            <a:r>
              <a:rPr lang="ko-KR" altLang="en-US" sz="6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연습</a:t>
            </a:r>
            <a:endParaRPr lang="ko-KR" altLang="en-US" sz="6000" b="1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255F86CF-5487-4B25-AE50-6D1C94DF15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1810818" y="2700074"/>
            <a:ext cx="1039905" cy="107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40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DC1A80B4-E502-4CB3-B7B2-7C3B4BFA080F}"/>
              </a:ext>
            </a:extLst>
          </p:cNvPr>
          <p:cNvSpPr/>
          <p:nvPr/>
        </p:nvSpPr>
        <p:spPr>
          <a:xfrm>
            <a:off x="3596917" y="2072000"/>
            <a:ext cx="5801794" cy="1700276"/>
          </a:xfrm>
          <a:prstGeom prst="round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ko-KR" sz="6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</a:p>
          <a:p>
            <a:pPr algn="ctr"/>
            <a:r>
              <a:rPr lang="ko-KR" altLang="en-US" sz="6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어휘</a:t>
            </a:r>
            <a:endParaRPr lang="ko-KR" altLang="en-US" sz="6000" b="1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255F86CF-5487-4B25-AE50-6D1C94DF15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1810818" y="2700074"/>
            <a:ext cx="1039905" cy="107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15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xmlns="" id="{92086D58-737F-4E81-9F8F-A9A64555BDF4}"/>
              </a:ext>
            </a:extLst>
          </p:cNvPr>
          <p:cNvSpPr txBox="1">
            <a:spLocks/>
          </p:cNvSpPr>
          <p:nvPr/>
        </p:nvSpPr>
        <p:spPr>
          <a:xfrm>
            <a:off x="1810872" y="653185"/>
            <a:ext cx="2954560" cy="838575"/>
          </a:xfrm>
          <a:prstGeom prst="rect">
            <a:avLst/>
          </a:prstGeom>
          <a:solidFill>
            <a:srgbClr val="C4EEF7">
              <a:alpha val="22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Luyện tập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290E929-3768-41E0-9ACB-8E4B34D8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591671" y="338652"/>
            <a:ext cx="1219200" cy="125706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5601266E-F09F-43E2-BC05-A17A82C79D25}"/>
              </a:ext>
            </a:extLst>
          </p:cNvPr>
          <p:cNvGrpSpPr/>
          <p:nvPr/>
        </p:nvGrpSpPr>
        <p:grpSpPr>
          <a:xfrm>
            <a:off x="426588" y="6075522"/>
            <a:ext cx="11174822" cy="572646"/>
            <a:chOff x="426588" y="6075522"/>
            <a:chExt cx="11174822" cy="5726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61E8522A-5B72-4DBC-BBFB-5BE420C92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26588" y="6075541"/>
              <a:ext cx="573872" cy="572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xmlns="" id="{F7D05038-E585-4365-BB38-D7014137D1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486683" y="6075540"/>
              <a:ext cx="573872" cy="5726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xmlns="" id="{53918711-A50D-4089-90C9-3B81A19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2546778" y="6075538"/>
              <a:ext cx="573872" cy="57262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xmlns="" id="{4ADEEAC9-9D39-4CE0-809F-A314B5E61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3606873" y="6075536"/>
              <a:ext cx="573872" cy="5726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xmlns="" id="{FB0BD56D-9960-4170-8671-7EE131267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666968" y="6075534"/>
              <a:ext cx="573872" cy="57262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4B575F90-3287-470B-B160-975EAD59C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5727063" y="6075532"/>
              <a:ext cx="573872" cy="57262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xmlns="" id="{306A7C38-5D95-428D-B548-ADD259A7B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6787158" y="6075530"/>
              <a:ext cx="573872" cy="57262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xmlns="" id="{2A41C243-5C11-4858-A903-BBEDD26EA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7847253" y="6075528"/>
              <a:ext cx="573872" cy="57262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9A14679B-2CAF-4C07-919C-291EF6352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8907348" y="6075526"/>
              <a:ext cx="573872" cy="5726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xmlns="" id="{95A9949B-FC04-468F-9B16-9C3F2961C4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9967443" y="6075524"/>
              <a:ext cx="573872" cy="57262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xmlns="" id="{053802E1-6311-4081-9649-E21C96F1B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1027538" y="6075522"/>
              <a:ext cx="573872" cy="572627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5F169D3-722C-436A-8497-7A6E8AF33F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374495">
            <a:off x="10337132" y="88151"/>
            <a:ext cx="1712260" cy="16625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20" y="1657464"/>
            <a:ext cx="10881757" cy="434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0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xmlns="" id="{92086D58-737F-4E81-9F8F-A9A64555BDF4}"/>
              </a:ext>
            </a:extLst>
          </p:cNvPr>
          <p:cNvSpPr txBox="1">
            <a:spLocks/>
          </p:cNvSpPr>
          <p:nvPr/>
        </p:nvSpPr>
        <p:spPr>
          <a:xfrm>
            <a:off x="1851222" y="326592"/>
            <a:ext cx="2954560" cy="838575"/>
          </a:xfrm>
          <a:prstGeom prst="rect">
            <a:avLst/>
          </a:prstGeom>
          <a:solidFill>
            <a:srgbClr val="C4EEF7">
              <a:alpha val="22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Luyện tập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290E929-3768-41E0-9ACB-8E4B34D8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591671" y="338652"/>
            <a:ext cx="1219200" cy="125706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5601266E-F09F-43E2-BC05-A17A82C79D25}"/>
              </a:ext>
            </a:extLst>
          </p:cNvPr>
          <p:cNvGrpSpPr/>
          <p:nvPr/>
        </p:nvGrpSpPr>
        <p:grpSpPr>
          <a:xfrm>
            <a:off x="426588" y="6075522"/>
            <a:ext cx="11174822" cy="572646"/>
            <a:chOff x="426588" y="6075522"/>
            <a:chExt cx="11174822" cy="5726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61E8522A-5B72-4DBC-BBFB-5BE420C92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26588" y="6075541"/>
              <a:ext cx="573872" cy="572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xmlns="" id="{F7D05038-E585-4365-BB38-D7014137D1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486683" y="6075540"/>
              <a:ext cx="573872" cy="5726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xmlns="" id="{53918711-A50D-4089-90C9-3B81A19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2546778" y="6075538"/>
              <a:ext cx="573872" cy="57262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xmlns="" id="{4ADEEAC9-9D39-4CE0-809F-A314B5E61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3606873" y="6075536"/>
              <a:ext cx="573872" cy="5726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xmlns="" id="{FB0BD56D-9960-4170-8671-7EE131267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666968" y="6075534"/>
              <a:ext cx="573872" cy="57262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4B575F90-3287-470B-B160-975EAD59C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5727063" y="6075532"/>
              <a:ext cx="573872" cy="57262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xmlns="" id="{306A7C38-5D95-428D-B548-ADD259A7B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6787158" y="6075530"/>
              <a:ext cx="573872" cy="57262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xmlns="" id="{2A41C243-5C11-4858-A903-BBEDD26EA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7847253" y="6075528"/>
              <a:ext cx="573872" cy="57262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9A14679B-2CAF-4C07-919C-291EF6352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8907348" y="6075526"/>
              <a:ext cx="573872" cy="5726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xmlns="" id="{95A9949B-FC04-468F-9B16-9C3F2961C4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9967443" y="6075524"/>
              <a:ext cx="573872" cy="57262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xmlns="" id="{053802E1-6311-4081-9649-E21C96F1B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1027538" y="6075522"/>
              <a:ext cx="573872" cy="572627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5F169D3-722C-436A-8497-7A6E8AF33F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374495">
            <a:off x="10337132" y="88151"/>
            <a:ext cx="1712260" cy="166253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41" y="1165167"/>
            <a:ext cx="9618785" cy="479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787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xmlns="" id="{92086D58-737F-4E81-9F8F-A9A64555BDF4}"/>
              </a:ext>
            </a:extLst>
          </p:cNvPr>
          <p:cNvSpPr txBox="1">
            <a:spLocks/>
          </p:cNvSpPr>
          <p:nvPr/>
        </p:nvSpPr>
        <p:spPr>
          <a:xfrm>
            <a:off x="1851222" y="326592"/>
            <a:ext cx="2954560" cy="838575"/>
          </a:xfrm>
          <a:prstGeom prst="rect">
            <a:avLst/>
          </a:prstGeom>
          <a:solidFill>
            <a:srgbClr val="C4EEF7">
              <a:alpha val="22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Luyện tập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290E929-3768-41E0-9ACB-8E4B34D8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591671" y="338652"/>
            <a:ext cx="1219200" cy="125706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5601266E-F09F-43E2-BC05-A17A82C79D25}"/>
              </a:ext>
            </a:extLst>
          </p:cNvPr>
          <p:cNvGrpSpPr/>
          <p:nvPr/>
        </p:nvGrpSpPr>
        <p:grpSpPr>
          <a:xfrm>
            <a:off x="426588" y="6075522"/>
            <a:ext cx="11174822" cy="572646"/>
            <a:chOff x="426588" y="6075522"/>
            <a:chExt cx="11174822" cy="5726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61E8522A-5B72-4DBC-BBFB-5BE420C92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26588" y="6075541"/>
              <a:ext cx="573872" cy="572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xmlns="" id="{F7D05038-E585-4365-BB38-D7014137D1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486683" y="6075540"/>
              <a:ext cx="573872" cy="5726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xmlns="" id="{53918711-A50D-4089-90C9-3B81A19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2546778" y="6075538"/>
              <a:ext cx="573872" cy="57262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xmlns="" id="{4ADEEAC9-9D39-4CE0-809F-A314B5E61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3606873" y="6075536"/>
              <a:ext cx="573872" cy="5726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xmlns="" id="{FB0BD56D-9960-4170-8671-7EE131267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666968" y="6075534"/>
              <a:ext cx="573872" cy="57262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4B575F90-3287-470B-B160-975EAD59C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5727063" y="6075532"/>
              <a:ext cx="573872" cy="57262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xmlns="" id="{306A7C38-5D95-428D-B548-ADD259A7B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6787158" y="6075530"/>
              <a:ext cx="573872" cy="57262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xmlns="" id="{2A41C243-5C11-4858-A903-BBEDD26EA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7847253" y="6075528"/>
              <a:ext cx="573872" cy="57262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9A14679B-2CAF-4C07-919C-291EF6352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8907348" y="6075526"/>
              <a:ext cx="573872" cy="5726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xmlns="" id="{95A9949B-FC04-468F-9B16-9C3F2961C4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9967443" y="6075524"/>
              <a:ext cx="573872" cy="57262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xmlns="" id="{053802E1-6311-4081-9649-E21C96F1B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1027538" y="6075522"/>
              <a:ext cx="573872" cy="572627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5F169D3-722C-436A-8497-7A6E8AF33F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374495">
            <a:off x="10337132" y="88151"/>
            <a:ext cx="1712260" cy="166253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440" y="1408307"/>
            <a:ext cx="8519390" cy="479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3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xmlns="" id="{92086D58-737F-4E81-9F8F-A9A64555BDF4}"/>
              </a:ext>
            </a:extLst>
          </p:cNvPr>
          <p:cNvSpPr txBox="1">
            <a:spLocks/>
          </p:cNvSpPr>
          <p:nvPr/>
        </p:nvSpPr>
        <p:spPr>
          <a:xfrm>
            <a:off x="1851222" y="326592"/>
            <a:ext cx="2954560" cy="838575"/>
          </a:xfrm>
          <a:prstGeom prst="rect">
            <a:avLst/>
          </a:prstGeom>
          <a:solidFill>
            <a:srgbClr val="C4EEF7">
              <a:alpha val="22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Luyện tập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290E929-3768-41E0-9ACB-8E4B34D8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591671" y="338652"/>
            <a:ext cx="1219200" cy="125706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5601266E-F09F-43E2-BC05-A17A82C79D25}"/>
              </a:ext>
            </a:extLst>
          </p:cNvPr>
          <p:cNvGrpSpPr/>
          <p:nvPr/>
        </p:nvGrpSpPr>
        <p:grpSpPr>
          <a:xfrm>
            <a:off x="426588" y="6075522"/>
            <a:ext cx="11174822" cy="572646"/>
            <a:chOff x="426588" y="6075522"/>
            <a:chExt cx="11174822" cy="5726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61E8522A-5B72-4DBC-BBFB-5BE420C92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26588" y="6075541"/>
              <a:ext cx="573872" cy="572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xmlns="" id="{F7D05038-E585-4365-BB38-D7014137D1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486683" y="6075540"/>
              <a:ext cx="573872" cy="5726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xmlns="" id="{53918711-A50D-4089-90C9-3B81A19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2546778" y="6075538"/>
              <a:ext cx="573872" cy="57262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xmlns="" id="{4ADEEAC9-9D39-4CE0-809F-A314B5E61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3606873" y="6075536"/>
              <a:ext cx="573872" cy="5726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xmlns="" id="{FB0BD56D-9960-4170-8671-7EE131267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666968" y="6075534"/>
              <a:ext cx="573872" cy="57262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4B575F90-3287-470B-B160-975EAD59C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5727063" y="6075532"/>
              <a:ext cx="573872" cy="57262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xmlns="" id="{306A7C38-5D95-428D-B548-ADD259A7B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6787158" y="6075530"/>
              <a:ext cx="573872" cy="57262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xmlns="" id="{2A41C243-5C11-4858-A903-BBEDD26EA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7847253" y="6075528"/>
              <a:ext cx="573872" cy="57262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9A14679B-2CAF-4C07-919C-291EF6352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8907348" y="6075526"/>
              <a:ext cx="573872" cy="5726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xmlns="" id="{95A9949B-FC04-468F-9B16-9C3F2961C4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9967443" y="6075524"/>
              <a:ext cx="573872" cy="57262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xmlns="" id="{053802E1-6311-4081-9649-E21C96F1B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1027538" y="6075522"/>
              <a:ext cx="573872" cy="572627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5F169D3-722C-436A-8497-7A6E8AF33F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374495">
            <a:off x="10337132" y="88151"/>
            <a:ext cx="1712260" cy="166253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436" y="1838840"/>
            <a:ext cx="10041038" cy="341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8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xmlns="" id="{92086D58-737F-4E81-9F8F-A9A64555BDF4}"/>
              </a:ext>
            </a:extLst>
          </p:cNvPr>
          <p:cNvSpPr txBox="1">
            <a:spLocks/>
          </p:cNvSpPr>
          <p:nvPr/>
        </p:nvSpPr>
        <p:spPr>
          <a:xfrm>
            <a:off x="1851222" y="326592"/>
            <a:ext cx="2954560" cy="838575"/>
          </a:xfrm>
          <a:prstGeom prst="rect">
            <a:avLst/>
          </a:prstGeom>
          <a:solidFill>
            <a:srgbClr val="C4EEF7">
              <a:alpha val="22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Luyện tập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290E929-3768-41E0-9ACB-8E4B34D8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591671" y="338652"/>
            <a:ext cx="1219200" cy="125706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5601266E-F09F-43E2-BC05-A17A82C79D25}"/>
              </a:ext>
            </a:extLst>
          </p:cNvPr>
          <p:cNvGrpSpPr/>
          <p:nvPr/>
        </p:nvGrpSpPr>
        <p:grpSpPr>
          <a:xfrm>
            <a:off x="426588" y="6075522"/>
            <a:ext cx="11174822" cy="572646"/>
            <a:chOff x="426588" y="6075522"/>
            <a:chExt cx="11174822" cy="5726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61E8522A-5B72-4DBC-BBFB-5BE420C92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26588" y="6075541"/>
              <a:ext cx="573872" cy="572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xmlns="" id="{F7D05038-E585-4365-BB38-D7014137D1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486683" y="6075540"/>
              <a:ext cx="573872" cy="5726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xmlns="" id="{53918711-A50D-4089-90C9-3B81A19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2546778" y="6075538"/>
              <a:ext cx="573872" cy="57262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xmlns="" id="{4ADEEAC9-9D39-4CE0-809F-A314B5E61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3606873" y="6075536"/>
              <a:ext cx="573872" cy="5726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xmlns="" id="{FB0BD56D-9960-4170-8671-7EE131267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666968" y="6075534"/>
              <a:ext cx="573872" cy="57262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4B575F90-3287-470B-B160-975EAD59C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5727063" y="6075532"/>
              <a:ext cx="573872" cy="57262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xmlns="" id="{306A7C38-5D95-428D-B548-ADD259A7B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6787158" y="6075530"/>
              <a:ext cx="573872" cy="57262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xmlns="" id="{2A41C243-5C11-4858-A903-BBEDD26EA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7847253" y="6075528"/>
              <a:ext cx="573872" cy="57262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9A14679B-2CAF-4C07-919C-291EF6352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8907348" y="6075526"/>
              <a:ext cx="573872" cy="5726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xmlns="" id="{95A9949B-FC04-468F-9B16-9C3F2961C4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9967443" y="6075524"/>
              <a:ext cx="573872" cy="57262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xmlns="" id="{053802E1-6311-4081-9649-E21C96F1B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1027538" y="6075522"/>
              <a:ext cx="573872" cy="572627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5F169D3-722C-436A-8497-7A6E8AF33F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374495">
            <a:off x="10337132" y="88151"/>
            <a:ext cx="1712260" cy="166253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214" y="1595718"/>
            <a:ext cx="8679046" cy="412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65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xmlns="" id="{92086D58-737F-4E81-9F8F-A9A64555BDF4}"/>
              </a:ext>
            </a:extLst>
          </p:cNvPr>
          <p:cNvSpPr txBox="1">
            <a:spLocks/>
          </p:cNvSpPr>
          <p:nvPr/>
        </p:nvSpPr>
        <p:spPr>
          <a:xfrm>
            <a:off x="1851222" y="326592"/>
            <a:ext cx="2954560" cy="838575"/>
          </a:xfrm>
          <a:prstGeom prst="rect">
            <a:avLst/>
          </a:prstGeom>
          <a:solidFill>
            <a:srgbClr val="C4EEF7">
              <a:alpha val="22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Luyện tập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290E929-3768-41E0-9ACB-8E4B34D8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591671" y="338652"/>
            <a:ext cx="1219200" cy="125706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5601266E-F09F-43E2-BC05-A17A82C79D25}"/>
              </a:ext>
            </a:extLst>
          </p:cNvPr>
          <p:cNvGrpSpPr/>
          <p:nvPr/>
        </p:nvGrpSpPr>
        <p:grpSpPr>
          <a:xfrm>
            <a:off x="426588" y="6075522"/>
            <a:ext cx="11174822" cy="572646"/>
            <a:chOff x="426588" y="6075522"/>
            <a:chExt cx="11174822" cy="5726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61E8522A-5B72-4DBC-BBFB-5BE420C92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26588" y="6075541"/>
              <a:ext cx="573872" cy="572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xmlns="" id="{F7D05038-E585-4365-BB38-D7014137D1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486683" y="6075540"/>
              <a:ext cx="573872" cy="5726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xmlns="" id="{53918711-A50D-4089-90C9-3B81A19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2546778" y="6075538"/>
              <a:ext cx="573872" cy="57262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xmlns="" id="{4ADEEAC9-9D39-4CE0-809F-A314B5E61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3606873" y="6075536"/>
              <a:ext cx="573872" cy="5726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xmlns="" id="{FB0BD56D-9960-4170-8671-7EE131267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666968" y="6075534"/>
              <a:ext cx="573872" cy="57262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4B575F90-3287-470B-B160-975EAD59C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5727063" y="6075532"/>
              <a:ext cx="573872" cy="57262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xmlns="" id="{306A7C38-5D95-428D-B548-ADD259A7B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6787158" y="6075530"/>
              <a:ext cx="573872" cy="57262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xmlns="" id="{2A41C243-5C11-4858-A903-BBEDD26EA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7847253" y="6075528"/>
              <a:ext cx="573872" cy="57262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9A14679B-2CAF-4C07-919C-291EF6352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8907348" y="6075526"/>
              <a:ext cx="573872" cy="5726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xmlns="" id="{95A9949B-FC04-468F-9B16-9C3F2961C4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9967443" y="6075524"/>
              <a:ext cx="573872" cy="57262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xmlns="" id="{053802E1-6311-4081-9649-E21C96F1B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1027538" y="6075522"/>
              <a:ext cx="573872" cy="572627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5F169D3-722C-436A-8497-7A6E8AF33F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374495">
            <a:off x="10337132" y="88151"/>
            <a:ext cx="1712260" cy="166253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168796"/>
            <a:ext cx="8115993" cy="479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99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xmlns="" id="{92086D58-737F-4E81-9F8F-A9A64555BDF4}"/>
              </a:ext>
            </a:extLst>
          </p:cNvPr>
          <p:cNvSpPr txBox="1">
            <a:spLocks/>
          </p:cNvSpPr>
          <p:nvPr/>
        </p:nvSpPr>
        <p:spPr>
          <a:xfrm>
            <a:off x="1851222" y="326592"/>
            <a:ext cx="2954560" cy="838575"/>
          </a:xfrm>
          <a:prstGeom prst="rect">
            <a:avLst/>
          </a:prstGeom>
          <a:solidFill>
            <a:srgbClr val="C4EEF7">
              <a:alpha val="22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Luyện tập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290E929-3768-41E0-9ACB-8E4B34D8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591671" y="338652"/>
            <a:ext cx="1219200" cy="125706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5601266E-F09F-43E2-BC05-A17A82C79D25}"/>
              </a:ext>
            </a:extLst>
          </p:cNvPr>
          <p:cNvGrpSpPr/>
          <p:nvPr/>
        </p:nvGrpSpPr>
        <p:grpSpPr>
          <a:xfrm>
            <a:off x="426588" y="6075522"/>
            <a:ext cx="11174822" cy="572646"/>
            <a:chOff x="426588" y="6075522"/>
            <a:chExt cx="11174822" cy="5726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61E8522A-5B72-4DBC-BBFB-5BE420C92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26588" y="6075541"/>
              <a:ext cx="573872" cy="572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xmlns="" id="{F7D05038-E585-4365-BB38-D7014137D1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486683" y="6075540"/>
              <a:ext cx="573872" cy="5726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xmlns="" id="{53918711-A50D-4089-90C9-3B81A19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2546778" y="6075538"/>
              <a:ext cx="573872" cy="57262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xmlns="" id="{4ADEEAC9-9D39-4CE0-809F-A314B5E61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3606873" y="6075536"/>
              <a:ext cx="573872" cy="5726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xmlns="" id="{FB0BD56D-9960-4170-8671-7EE131267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666968" y="6075534"/>
              <a:ext cx="573872" cy="57262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4B575F90-3287-470B-B160-975EAD59C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5727063" y="6075532"/>
              <a:ext cx="573872" cy="57262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xmlns="" id="{306A7C38-5D95-428D-B548-ADD259A7B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6787158" y="6075530"/>
              <a:ext cx="573872" cy="57262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xmlns="" id="{2A41C243-5C11-4858-A903-BBEDD26EA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7847253" y="6075528"/>
              <a:ext cx="573872" cy="57262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9A14679B-2CAF-4C07-919C-291EF6352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8907348" y="6075526"/>
              <a:ext cx="573872" cy="5726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xmlns="" id="{95A9949B-FC04-468F-9B16-9C3F2961C4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9967443" y="6075524"/>
              <a:ext cx="573872" cy="57262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xmlns="" id="{053802E1-6311-4081-9649-E21C96F1B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1027538" y="6075522"/>
              <a:ext cx="573872" cy="572627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5F169D3-722C-436A-8497-7A6E8AF33F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374495">
            <a:off x="10337132" y="88151"/>
            <a:ext cx="1712260" cy="166253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871" y="1540582"/>
            <a:ext cx="8880230" cy="404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9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xmlns="" id="{92086D58-737F-4E81-9F8F-A9A64555BDF4}"/>
              </a:ext>
            </a:extLst>
          </p:cNvPr>
          <p:cNvSpPr txBox="1">
            <a:spLocks/>
          </p:cNvSpPr>
          <p:nvPr/>
        </p:nvSpPr>
        <p:spPr>
          <a:xfrm>
            <a:off x="1851222" y="326592"/>
            <a:ext cx="2954560" cy="838575"/>
          </a:xfrm>
          <a:prstGeom prst="rect">
            <a:avLst/>
          </a:prstGeom>
          <a:solidFill>
            <a:srgbClr val="C4EEF7">
              <a:alpha val="22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Luyện tập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290E929-3768-41E0-9ACB-8E4B34D8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41" t="5597" r="11046" b="67583"/>
          <a:stretch/>
        </p:blipFill>
        <p:spPr>
          <a:xfrm>
            <a:off x="591671" y="338652"/>
            <a:ext cx="1219200" cy="125706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5601266E-F09F-43E2-BC05-A17A82C79D25}"/>
              </a:ext>
            </a:extLst>
          </p:cNvPr>
          <p:cNvGrpSpPr/>
          <p:nvPr/>
        </p:nvGrpSpPr>
        <p:grpSpPr>
          <a:xfrm>
            <a:off x="426588" y="6075522"/>
            <a:ext cx="11174822" cy="572646"/>
            <a:chOff x="426588" y="6075522"/>
            <a:chExt cx="11174822" cy="57264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61E8522A-5B72-4DBC-BBFB-5BE420C92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26588" y="6075541"/>
              <a:ext cx="573872" cy="572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xmlns="" id="{F7D05038-E585-4365-BB38-D7014137D1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486683" y="6075540"/>
              <a:ext cx="573872" cy="57262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xmlns="" id="{53918711-A50D-4089-90C9-3B81A19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2546778" y="6075538"/>
              <a:ext cx="573872" cy="57262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xmlns="" id="{4ADEEAC9-9D39-4CE0-809F-A314B5E61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3606873" y="6075536"/>
              <a:ext cx="573872" cy="5726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xmlns="" id="{FB0BD56D-9960-4170-8671-7EE1312670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4666968" y="6075534"/>
              <a:ext cx="573872" cy="57262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4B575F90-3287-470B-B160-975EAD59C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5727063" y="6075532"/>
              <a:ext cx="573872" cy="57262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xmlns="" id="{306A7C38-5D95-428D-B548-ADD259A7B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6787158" y="6075530"/>
              <a:ext cx="573872" cy="57262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xmlns="" id="{2A41C243-5C11-4858-A903-BBEDD26EA9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7847253" y="6075528"/>
              <a:ext cx="573872" cy="57262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xmlns="" id="{9A14679B-2CAF-4C07-919C-291EF6352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8907348" y="6075526"/>
              <a:ext cx="573872" cy="57262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xmlns="" id="{95A9949B-FC04-468F-9B16-9C3F2961C4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9967443" y="6075524"/>
              <a:ext cx="573872" cy="57262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xmlns="" id="{053802E1-6311-4081-9649-E21C96F1B6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32" t="20521" r="2847" b="31562"/>
            <a:stretch/>
          </p:blipFill>
          <p:spPr>
            <a:xfrm rot="13055279">
              <a:off x="11027538" y="6075522"/>
              <a:ext cx="573872" cy="572627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25F169D3-722C-436A-8497-7A6E8AF33F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3" t="16650" r="65977" b="47998"/>
          <a:stretch/>
        </p:blipFill>
        <p:spPr>
          <a:xfrm rot="374495">
            <a:off x="10337132" y="88151"/>
            <a:ext cx="1712260" cy="166253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871" y="1540582"/>
            <a:ext cx="8880230" cy="404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60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xmlns="" id="{BA2F3F03-10FA-475A-80EF-419C6DA20BCA}"/>
              </a:ext>
            </a:extLst>
          </p:cNvPr>
          <p:cNvSpPr/>
          <p:nvPr/>
        </p:nvSpPr>
        <p:spPr>
          <a:xfrm>
            <a:off x="5082987" y="1550894"/>
            <a:ext cx="6338047" cy="3424518"/>
          </a:xfrm>
          <a:prstGeom prst="wedgeRoundRectCallout">
            <a:avLst>
              <a:gd name="adj1" fmla="val -60861"/>
              <a:gd name="adj2" fmla="val -13416"/>
              <a:gd name="adj3" fmla="val 16667"/>
            </a:avLst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0" b="1" dirty="0" smtClean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감사합니다</a:t>
            </a:r>
            <a:r>
              <a:rPr lang="en-US" altLang="ko-KR" sz="8000" b="1" dirty="0">
                <a:solidFill>
                  <a:srgbClr val="9A6700"/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!</a:t>
            </a:r>
            <a:endParaRPr lang="ko-KR" altLang="en-US" sz="8000" b="1" dirty="0">
              <a:solidFill>
                <a:srgbClr val="9A6700"/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4246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4955240" y="5075213"/>
            <a:ext cx="2281519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4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가족</a:t>
            </a:r>
            <a:endParaRPr lang="en-US" altLang="ko-KR" sz="4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413" y="1518909"/>
            <a:ext cx="5927174" cy="355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88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4531861" y="5075213"/>
            <a:ext cx="3171266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어머니 </a:t>
            </a:r>
            <a:r>
              <a:rPr lang="en-US" altLang="ko-KR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(</a:t>
            </a:r>
            <a:r>
              <a:rPr lang="ko-KR" altLang="en-US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엄마</a:t>
            </a:r>
            <a:r>
              <a:rPr lang="en-US" altLang="ko-KR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)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599" y="1518909"/>
            <a:ext cx="4288595" cy="355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71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4531861" y="5075213"/>
            <a:ext cx="3171266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아버지 </a:t>
            </a:r>
            <a:r>
              <a:rPr lang="en-US" altLang="ko-KR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(</a:t>
            </a:r>
            <a:r>
              <a:rPr lang="ko-KR" altLang="en-US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아빠</a:t>
            </a:r>
            <a:r>
              <a:rPr lang="en-US" altLang="ko-KR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)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599" y="2015508"/>
            <a:ext cx="5043056" cy="298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7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4745894" y="5179699"/>
            <a:ext cx="2866466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오빠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810" y="1330036"/>
            <a:ext cx="5802633" cy="367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57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5067656" y="5179699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형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178" y="1099620"/>
            <a:ext cx="3413898" cy="390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020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1BB0EF-F3EA-4020-9AE0-9CD0AB6B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139" y="680334"/>
            <a:ext cx="2678625" cy="838575"/>
          </a:xfr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vi-VN" altLang="ko-KR" b="1" dirty="0" smtClean="0">
                <a:latin typeface="UhBee Kang-Ja" panose="03000600000000000000" pitchFamily="66" charset="-127"/>
                <a:ea typeface="UhBee Kang-Ja" panose="03000600000000000000" pitchFamily="66" charset="-127"/>
              </a:rPr>
              <a:t>Từ vựng</a:t>
            </a:r>
            <a:endParaRPr lang="ko-KR" altLang="en-US" b="1" dirty="0"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BF4DB5-C3CE-4F58-85BD-F74D62583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" t="3660" r="65948" b="66275"/>
          <a:stretch/>
        </p:blipFill>
        <p:spPr>
          <a:xfrm>
            <a:off x="439271" y="346437"/>
            <a:ext cx="1398493" cy="1362938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xmlns="" id="{785233A8-02A8-49C6-B599-208897E02294}"/>
              </a:ext>
            </a:extLst>
          </p:cNvPr>
          <p:cNvSpPr txBox="1">
            <a:spLocks/>
          </p:cNvSpPr>
          <p:nvPr/>
        </p:nvSpPr>
        <p:spPr>
          <a:xfrm>
            <a:off x="5067656" y="5179699"/>
            <a:ext cx="2222942" cy="992501"/>
          </a:xfrm>
          <a:prstGeom prst="rect">
            <a:avLst/>
          </a:prstGeom>
          <a:solidFill>
            <a:schemeClr val="accent4">
              <a:lumMod val="20000"/>
              <a:lumOff val="80000"/>
              <a:alpha val="44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b="1" dirty="0" smtClean="0">
                <a:solidFill>
                  <a:schemeClr val="bg2">
                    <a:lumMod val="50000"/>
                  </a:schemeClr>
                </a:solidFill>
                <a:latin typeface="UhBee Kang-Ja" panose="03000600000000000000" pitchFamily="66" charset="-127"/>
                <a:ea typeface="UhBee Kang-Ja" panose="03000600000000000000" pitchFamily="66" charset="-127"/>
              </a:rPr>
              <a:t>언니</a:t>
            </a:r>
            <a:endParaRPr lang="en-US" altLang="ko-KR" sz="3000" b="1" dirty="0">
              <a:solidFill>
                <a:schemeClr val="bg2">
                  <a:lumMod val="50000"/>
                </a:schemeClr>
              </a:solidFill>
              <a:latin typeface="UhBee Kang-Ja" panose="03000600000000000000" pitchFamily="66" charset="-127"/>
              <a:ea typeface="UhBee Kang-Ja" panose="0300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6533016-5EA4-4DB7-A8B1-295969FB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874190" y="5002306"/>
            <a:ext cx="1035266" cy="164950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A451A07-E283-4E3F-BD09-4326773493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10361057" y="5692588"/>
            <a:ext cx="602030" cy="9592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9918A85D-A0F6-4884-9703-1457D317E7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5" t="6928" r="27516" b="18301"/>
          <a:stretch/>
        </p:blipFill>
        <p:spPr>
          <a:xfrm>
            <a:off x="9899623" y="5875697"/>
            <a:ext cx="478667" cy="762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436" y="1813423"/>
            <a:ext cx="4558146" cy="299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2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335</Words>
  <Application>Microsoft Macintosh PowerPoint</Application>
  <PresentationFormat>Widescreen</PresentationFormat>
  <Paragraphs>100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맑은 고딕</vt:lpstr>
      <vt:lpstr>Wingdings</vt:lpstr>
      <vt:lpstr>UhBee Kang-Ja</vt:lpstr>
      <vt:lpstr>Arial</vt:lpstr>
      <vt:lpstr>Office 테마</vt:lpstr>
      <vt:lpstr>Bài 15 가족이 몇 명이에요?</vt:lpstr>
      <vt:lpstr>PowerPoint Presentation</vt:lpstr>
      <vt:lpstr>PowerPoint Presentation</vt:lpstr>
      <vt:lpstr>Từ vựng</vt:lpstr>
      <vt:lpstr>Từ vựng</vt:lpstr>
      <vt:lpstr>Từ vựng</vt:lpstr>
      <vt:lpstr>Từ vựng</vt:lpstr>
      <vt:lpstr>Từ vựng</vt:lpstr>
      <vt:lpstr>Từ vựng</vt:lpstr>
      <vt:lpstr>Từ vựng</vt:lpstr>
      <vt:lpstr>Từ vựng</vt:lpstr>
      <vt:lpstr>Từ vựng</vt:lpstr>
      <vt:lpstr>Từ vựng</vt:lpstr>
      <vt:lpstr>Từ vựng</vt:lpstr>
      <vt:lpstr>Từ vựng</vt:lpstr>
      <vt:lpstr>PowerPoint Presentation</vt:lpstr>
      <vt:lpstr>Danh từ + 이에요/ 예요?</vt:lpstr>
      <vt:lpstr>Danh từ 이/가 + 아니에요</vt:lpstr>
      <vt:lpstr>Danh từ (이)세요?</vt:lpstr>
      <vt:lpstr>Danh từ 이/가 (명)이다</vt:lpstr>
      <vt:lpstr>Danh từ 이/가 있다/ 없다</vt:lpstr>
      <vt:lpstr>Danh từ (이)지요? = 죠?</vt:lpstr>
      <vt:lpstr>우리 + danh từ</vt:lpstr>
      <vt:lpstr>danh từ + 님</vt:lpstr>
      <vt:lpstr>Kính ngữ</vt:lpstr>
      <vt:lpstr>Danh từ 에 다니다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꿀벌 고미와 해바라기</dc:title>
  <dc:creator>김 보미</dc:creator>
  <cp:lastModifiedBy>Microsoft Office User</cp:lastModifiedBy>
  <cp:revision>20</cp:revision>
  <dcterms:created xsi:type="dcterms:W3CDTF">2019-09-29T14:30:25Z</dcterms:created>
  <dcterms:modified xsi:type="dcterms:W3CDTF">2021-06-15T12:27:50Z</dcterms:modified>
</cp:coreProperties>
</file>

<file path=docProps/thumbnail.jpeg>
</file>